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1" r:id="rId5"/>
    <p:sldId id="268" r:id="rId6"/>
    <p:sldId id="297" r:id="rId7"/>
    <p:sldId id="271" r:id="rId8"/>
    <p:sldId id="299" r:id="rId9"/>
    <p:sldId id="273" r:id="rId10"/>
    <p:sldId id="279" r:id="rId11"/>
    <p:sldId id="280" r:id="rId12"/>
    <p:sldId id="301" r:id="rId13"/>
    <p:sldId id="262" r:id="rId14"/>
    <p:sldId id="278" r:id="rId15"/>
    <p:sldId id="300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1F7"/>
    <a:srgbClr val="1A2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02" y="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bg1"/>
                </a:solidFill>
                <a:latin typeface="Verdana"/>
                <a:cs typeface="Verdana"/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  <a:latin typeface="Verdana"/>
                <a:cs typeface="Verdana"/>
              </a:defRPr>
            </a:lvl3pPr>
            <a:lvl4pPr>
              <a:defRPr>
                <a:solidFill>
                  <a:schemeClr val="bg1"/>
                </a:solidFill>
                <a:latin typeface="Verdana"/>
                <a:cs typeface="Verdana"/>
              </a:defRPr>
            </a:lvl4pPr>
            <a:lvl5pPr>
              <a:defRPr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57200" y="444063"/>
            <a:ext cx="8229600" cy="1156137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b="1" i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3pPr>
            <a:lvl4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4pPr>
            <a:lvl5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58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bg1"/>
                </a:solidFill>
                <a:latin typeface="Verdana"/>
                <a:cs typeface="Verdana"/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  <a:latin typeface="Verdana"/>
                <a:cs typeface="Verdana"/>
              </a:defRPr>
            </a:lvl3pPr>
            <a:lvl4pPr>
              <a:defRPr>
                <a:solidFill>
                  <a:schemeClr val="bg1"/>
                </a:solidFill>
                <a:latin typeface="Verdana"/>
                <a:cs typeface="Verdana"/>
              </a:defRPr>
            </a:lvl4pPr>
            <a:lvl5pPr>
              <a:defRPr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57200" y="444063"/>
            <a:ext cx="8229600" cy="1156137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b="1" i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3pPr>
            <a:lvl4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4pPr>
            <a:lvl5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90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tx1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Verdana"/>
                <a:cs typeface="Verdana"/>
              </a:defRPr>
            </a:lvl3pPr>
            <a:lvl4pPr>
              <a:defRPr>
                <a:solidFill>
                  <a:schemeClr val="tx1"/>
                </a:solidFill>
                <a:latin typeface="Verdana"/>
                <a:cs typeface="Verdana"/>
              </a:defRPr>
            </a:lvl4pPr>
            <a:lvl5pPr>
              <a:defRPr>
                <a:solidFill>
                  <a:schemeClr val="tx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57200" y="444063"/>
            <a:ext cx="8229600" cy="1156137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b="1" i="0">
                <a:solidFill>
                  <a:srgbClr val="1A2D60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3pPr>
            <a:lvl4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4pPr>
            <a:lvl5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95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0" y="2136775"/>
            <a:ext cx="9144000" cy="47212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57200" y="444063"/>
            <a:ext cx="5840248" cy="1156137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b="1" i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3pPr>
            <a:lvl4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4pPr>
            <a:lvl5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7006896" y="444063"/>
            <a:ext cx="1784939" cy="1156137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1400" b="1" i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3pPr>
            <a:lvl4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4pPr>
            <a:lvl5pPr>
              <a:defRPr>
                <a:solidFill>
                  <a:schemeClr val="bg1"/>
                </a:solidFill>
                <a:latin typeface="Titillium Regular"/>
                <a:cs typeface="Titillium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NMH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2" y="6323724"/>
            <a:ext cx="1519545" cy="3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9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444063"/>
            <a:ext cx="5840248" cy="1156137"/>
          </a:xfrm>
        </p:spPr>
        <p:txBody>
          <a:bodyPr/>
          <a:lstStyle/>
          <a:p>
            <a:r>
              <a:rPr lang="en-US" dirty="0"/>
              <a:t>Wairau Hospital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16" y="444063"/>
            <a:ext cx="2386584" cy="561176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r="7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418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Wairau Hospital PGY1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PGY1 Video</a:t>
            </a:r>
          </a:p>
        </p:txBody>
      </p:sp>
    </p:spTree>
    <p:extLst>
      <p:ext uri="{BB962C8B-B14F-4D97-AF65-F5344CB8AC3E}">
        <p14:creationId xmlns:p14="http://schemas.microsoft.com/office/powerpoint/2010/main" val="302177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9412"/>
            <a:ext cx="8229600" cy="4826752"/>
          </a:xfrm>
        </p:spPr>
        <p:txBody>
          <a:bodyPr/>
          <a:lstStyle/>
          <a:p>
            <a:r>
              <a:rPr lang="en-NZ" dirty="0"/>
              <a:t>4 days orientation</a:t>
            </a:r>
          </a:p>
          <a:p>
            <a:r>
              <a:rPr lang="en-NZ" dirty="0"/>
              <a:t>Generally 1</a:t>
            </a:r>
            <a:r>
              <a:rPr lang="en-NZ" baseline="30000" dirty="0"/>
              <a:t>st</a:t>
            </a:r>
            <a:r>
              <a:rPr lang="en-NZ" dirty="0"/>
              <a:t> day with Nelson PGY1 intake – district wide information</a:t>
            </a:r>
          </a:p>
          <a:p>
            <a:r>
              <a:rPr lang="en-NZ" dirty="0"/>
              <a:t>Further 3 days include a day shadowing on the wards, CORE course one day and valuable time with </a:t>
            </a:r>
            <a:r>
              <a:rPr lang="en-NZ" dirty="0" err="1"/>
              <a:t>depts</a:t>
            </a:r>
            <a:r>
              <a:rPr lang="en-NZ" dirty="0"/>
              <a:t> for e.g. Pharmacy, Radiology.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Orientation Week</a:t>
            </a:r>
          </a:p>
        </p:txBody>
      </p:sp>
    </p:spTree>
    <p:extLst>
      <p:ext uri="{BB962C8B-B14F-4D97-AF65-F5344CB8AC3E}">
        <p14:creationId xmlns:p14="http://schemas.microsoft.com/office/powerpoint/2010/main" val="323112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Working </a:t>
            </a:r>
            <a:r>
              <a:rPr lang="en-NZ"/>
              <a:t>at Wairau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57" y="2140493"/>
            <a:ext cx="4451687" cy="2108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78730"/>
            <a:ext cx="4370941" cy="206989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" y="4217976"/>
            <a:ext cx="3105504" cy="232912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39" y="3840480"/>
            <a:ext cx="1428970" cy="3017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20" y="4580906"/>
            <a:ext cx="3835513" cy="1815021"/>
          </a:xfrm>
          <a:prstGeom prst="rect">
            <a:avLst/>
          </a:prstGeom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27" y="2481539"/>
            <a:ext cx="2183059" cy="16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8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 smtClean="0"/>
              <a:t>Come join us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63" y="3881850"/>
            <a:ext cx="2401104" cy="3001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2" y="2151380"/>
            <a:ext cx="3685666" cy="276425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88" y="2148360"/>
            <a:ext cx="1326538" cy="235947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8087" y="3421033"/>
            <a:ext cx="2494110" cy="44302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68" y="4301602"/>
            <a:ext cx="1427862" cy="25396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0" y="2190655"/>
            <a:ext cx="2870770" cy="19354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3444" r="-808" b="28969"/>
          <a:stretch/>
        </p:blipFill>
        <p:spPr>
          <a:xfrm>
            <a:off x="5017119" y="2126151"/>
            <a:ext cx="1508706" cy="21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4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400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Wairau Hospital</a:t>
            </a:r>
          </a:p>
        </p:txBody>
      </p:sp>
    </p:spTree>
    <p:extLst>
      <p:ext uri="{BB962C8B-B14F-4D97-AF65-F5344CB8AC3E}">
        <p14:creationId xmlns:p14="http://schemas.microsoft.com/office/powerpoint/2010/main" val="145378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Presenters:</a:t>
            </a:r>
          </a:p>
          <a:p>
            <a:endParaRPr lang="en-NZ" dirty="0"/>
          </a:p>
          <a:p>
            <a:r>
              <a:rPr lang="en-NZ" dirty="0"/>
              <a:t>Dr Ashton Blake-Barlow, PGY1 House Officer</a:t>
            </a:r>
          </a:p>
          <a:p>
            <a:r>
              <a:rPr lang="en-NZ" dirty="0"/>
              <a:t>Dr Eric Munro, PGY1 House Officer</a:t>
            </a:r>
          </a:p>
          <a:p>
            <a:r>
              <a:rPr lang="en-NZ" dirty="0"/>
              <a:t>Loretta Matheson, RMO Team Lead</a:t>
            </a:r>
          </a:p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Wairau Hospital </a:t>
            </a:r>
            <a:r>
              <a:rPr lang="en-NZ" dirty="0" err="1"/>
              <a:t>Webinair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1858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Wairau Hospital is a 65 bed hospital and is the base hospital for the region servicing a population of approximately 50,000 people</a:t>
            </a:r>
          </a:p>
          <a:p>
            <a:r>
              <a:rPr lang="en-NZ" dirty="0"/>
              <a:t>Wairau is easily accessible to </a:t>
            </a:r>
            <a:r>
              <a:rPr lang="en-NZ" dirty="0" err="1"/>
              <a:t>Kaikoura</a:t>
            </a:r>
            <a:r>
              <a:rPr lang="en-NZ" dirty="0"/>
              <a:t>, Picton, Wellington, Nelson and Christchurch.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About Wairau Hospital</a:t>
            </a:r>
          </a:p>
        </p:txBody>
      </p:sp>
    </p:spTree>
    <p:extLst>
      <p:ext uri="{BB962C8B-B14F-4D97-AF65-F5344CB8AC3E}">
        <p14:creationId xmlns:p14="http://schemas.microsoft.com/office/powerpoint/2010/main" val="71383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0898"/>
            <a:ext cx="8229600" cy="5125266"/>
          </a:xfrm>
        </p:spPr>
        <p:txBody>
          <a:bodyPr/>
          <a:lstStyle/>
          <a:p>
            <a:r>
              <a:rPr lang="en-NZ" dirty="0"/>
              <a:t>Mandatory Letter</a:t>
            </a:r>
          </a:p>
          <a:p>
            <a:r>
              <a:rPr lang="en-NZ" dirty="0"/>
              <a:t>Interviews are available throughout the year leading up to the DHB advising of their selection</a:t>
            </a:r>
          </a:p>
          <a:p>
            <a:r>
              <a:rPr lang="en-NZ" dirty="0"/>
              <a:t>Consideration of ACE scoring, CV, references</a:t>
            </a:r>
          </a:p>
          <a:p>
            <a:r>
              <a:rPr lang="en-NZ" dirty="0"/>
              <a:t>Have an interest/connection to area</a:t>
            </a:r>
          </a:p>
          <a:p>
            <a:r>
              <a:rPr lang="en-NZ" dirty="0"/>
              <a:t>Be able to be part of a small team and help each other out</a:t>
            </a:r>
          </a:p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Recruitment Process</a:t>
            </a:r>
          </a:p>
        </p:txBody>
      </p:sp>
    </p:spTree>
    <p:extLst>
      <p:ext uri="{BB962C8B-B14F-4D97-AF65-F5344CB8AC3E}">
        <p14:creationId xmlns:p14="http://schemas.microsoft.com/office/powerpoint/2010/main" val="36100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95664"/>
            <a:ext cx="8229600" cy="4730500"/>
          </a:xfrm>
        </p:spPr>
        <p:txBody>
          <a:bodyPr/>
          <a:lstStyle/>
          <a:p>
            <a:r>
              <a:rPr lang="en-NZ" dirty="0"/>
              <a:t>5 PGY1 positions available.</a:t>
            </a:r>
          </a:p>
          <a:p>
            <a:r>
              <a:rPr lang="en-NZ" dirty="0"/>
              <a:t>Can take further PGY1’s throughout the year.  Late starts negotiable.</a:t>
            </a:r>
          </a:p>
          <a:p>
            <a:r>
              <a:rPr lang="en-NZ" dirty="0"/>
              <a:t>Runs available:  General Medicine (3), AT&amp;R/Ophthalmology/Gen Med, General Surgery/ENT, General Surgery/Urology, Orthopaedics, Relief in 3</a:t>
            </a:r>
            <a:r>
              <a:rPr lang="en-NZ" baseline="30000" dirty="0"/>
              <a:t>rd</a:t>
            </a:r>
            <a:r>
              <a:rPr lang="en-NZ" dirty="0"/>
              <a:t>/4</a:t>
            </a:r>
            <a:r>
              <a:rPr lang="en-NZ" baseline="30000" dirty="0"/>
              <a:t>th</a:t>
            </a:r>
            <a:r>
              <a:rPr lang="en-NZ" dirty="0"/>
              <a:t> Quarters.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Positions Available in PGY1 Year</a:t>
            </a:r>
          </a:p>
        </p:txBody>
      </p:sp>
    </p:spTree>
    <p:extLst>
      <p:ext uri="{BB962C8B-B14F-4D97-AF65-F5344CB8AC3E}">
        <p14:creationId xmlns:p14="http://schemas.microsoft.com/office/powerpoint/2010/main" val="39902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All of available PGY1 runs plus:</a:t>
            </a:r>
          </a:p>
          <a:p>
            <a:r>
              <a:rPr lang="en-NZ" dirty="0"/>
              <a:t>Community – Hospice, Urgent Care or GP</a:t>
            </a:r>
          </a:p>
          <a:p>
            <a:r>
              <a:rPr lang="en-NZ" dirty="0"/>
              <a:t>Emergency/Anaesthetics</a:t>
            </a:r>
          </a:p>
          <a:p>
            <a:r>
              <a:rPr lang="en-NZ" dirty="0"/>
              <a:t>O&amp;G/Paediatrics</a:t>
            </a:r>
          </a:p>
          <a:p>
            <a:r>
              <a:rPr lang="en-NZ" dirty="0"/>
              <a:t>General Relief</a:t>
            </a:r>
          </a:p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Positions Available in PGY2 Year</a:t>
            </a:r>
          </a:p>
        </p:txBody>
      </p:sp>
    </p:spTree>
    <p:extLst>
      <p:ext uri="{BB962C8B-B14F-4D97-AF65-F5344CB8AC3E}">
        <p14:creationId xmlns:p14="http://schemas.microsoft.com/office/powerpoint/2010/main" val="1670388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7460"/>
            <a:ext cx="8229600" cy="4828704"/>
          </a:xfrm>
        </p:spPr>
        <p:txBody>
          <a:bodyPr/>
          <a:lstStyle/>
          <a:p>
            <a:r>
              <a:rPr lang="en-NZ" dirty="0"/>
              <a:t>No Registrars</a:t>
            </a:r>
          </a:p>
          <a:p>
            <a:r>
              <a:rPr lang="en-NZ" dirty="0"/>
              <a:t>Great support from Consultants</a:t>
            </a:r>
          </a:p>
          <a:p>
            <a:r>
              <a:rPr lang="en-NZ" dirty="0"/>
              <a:t>Huge potential for growing independence</a:t>
            </a:r>
          </a:p>
          <a:p>
            <a:r>
              <a:rPr lang="en-NZ" dirty="0"/>
              <a:t>Small friendly team</a:t>
            </a:r>
          </a:p>
          <a:p>
            <a:r>
              <a:rPr lang="en-NZ" dirty="0"/>
              <a:t>Many opportunities to practice </a:t>
            </a:r>
            <a:r>
              <a:rPr lang="en-NZ" dirty="0" smtClean="0"/>
              <a:t>procedures/assist in theatre. </a:t>
            </a:r>
            <a:endParaRPr lang="en-NZ" dirty="0"/>
          </a:p>
          <a:p>
            <a:r>
              <a:rPr lang="en-NZ" dirty="0"/>
              <a:t>Fabulous province - Lifestyle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/>
              <a:t>The Best things about the Hospital</a:t>
            </a:r>
          </a:p>
        </p:txBody>
      </p:sp>
    </p:spTree>
    <p:extLst>
      <p:ext uri="{BB962C8B-B14F-4D97-AF65-F5344CB8AC3E}">
        <p14:creationId xmlns:p14="http://schemas.microsoft.com/office/powerpoint/2010/main" val="4187361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25179"/>
            <a:ext cx="8229600" cy="4898136"/>
          </a:xfrm>
        </p:spPr>
        <p:txBody>
          <a:bodyPr/>
          <a:lstStyle/>
          <a:p>
            <a:r>
              <a:rPr lang="en-NZ" dirty="0" smtClean="0"/>
              <a:t>Generally get away at 4 most days</a:t>
            </a:r>
          </a:p>
          <a:p>
            <a:r>
              <a:rPr lang="en-NZ" dirty="0" smtClean="0"/>
              <a:t>Approx. 1 long day per week and one weekend in 4.</a:t>
            </a:r>
          </a:p>
          <a:p>
            <a:r>
              <a:rPr lang="en-NZ" dirty="0" smtClean="0"/>
              <a:t>Protected Teaching on Wednesday and Thursday.</a:t>
            </a:r>
          </a:p>
          <a:p>
            <a:r>
              <a:rPr lang="en-NZ" dirty="0" smtClean="0"/>
              <a:t>Approximately 5 nights a quarter you can volunteer to be on back up- paid on call and if called in paid for a minimum 4 hours </a:t>
            </a:r>
          </a:p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NZ" dirty="0" smtClean="0"/>
              <a:t>The average week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29320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MH PowerPoint Template - Verdana.pptx" id="{59175BB0-D315-4BEE-9090-F460E34080D9}" vid="{5F17AE69-400F-4BCC-95F5-FC994CC6748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83E88D8D29E4BA00F1AD8E989AF0C" ma:contentTypeVersion="0" ma:contentTypeDescription="Create a new document." ma:contentTypeScope="" ma:versionID="b72ef3e929905ec688444bfe7c2c1f5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FAF6B4-68EB-4A66-86AF-672B3E00D3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85C5A2E-D963-4F51-933A-092783E9F4D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AD1D23-9AE2-4F74-9C58-EB923D6092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159</TotalTime>
  <Words>328</Words>
  <Application>Microsoft Office PowerPoint</Application>
  <PresentationFormat>On-screen Show (4:3)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Titillium Regular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Nelson &amp; Marlborough District Health Board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Loretta Matheson</dc:creator>
  <cp:lastModifiedBy>Ashton Blake-Barlow</cp:lastModifiedBy>
  <cp:revision>42</cp:revision>
  <dcterms:created xsi:type="dcterms:W3CDTF">2021-05-17T06:12:31Z</dcterms:created>
  <dcterms:modified xsi:type="dcterms:W3CDTF">2022-05-11T03:34:33Z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0x01010078583E88D8D29E4BA00F1AD8E989AF0C</vt:lpwstr>
  </property>
</Properties>
</file>